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70" d="100"/>
          <a:sy n="70" d="100"/>
        </p:scale>
        <p:origin x="72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60366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5377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46172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82876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4759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599396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12325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23681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4564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8555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81225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8462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556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88713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53706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4504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7455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882FD6C7-8D2C-4FD9-9390-4D4A3ED9657F}" type="datetimeFigureOut">
              <a:rPr lang="es-ES" smtClean="0"/>
              <a:t>22/11/2021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s-E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E06FDC4-B80D-490D-8FAB-086871665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8087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u0101163970/Practica_5_II2122.gi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DE1BBE-DA56-4899-8F61-695CCA8E72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Práctica 5 Reconocimiento de Voz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B38146-9621-49F7-B1D6-E0C119E95D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Autor: Francisco Jesús Mendes </a:t>
            </a:r>
            <a:r>
              <a:rPr lang="es-ES" dirty="0" err="1"/>
              <a:t>gómez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655259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0FE969-A8DE-41B2-ABDD-4E2437ADB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Referencias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DFEF23-5D2F-4B1C-868C-33EB171B0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Enlace al repositorio de GitHub con la práctica:</a:t>
            </a:r>
          </a:p>
          <a:p>
            <a:pPr lvl="1"/>
            <a:r>
              <a:rPr lang="es-ES" dirty="0">
                <a:hlinkClick r:id="rId2"/>
              </a:rPr>
              <a:t>https://github.com/alu0101163970/Practica_5_II2122.git</a:t>
            </a:r>
            <a:r>
              <a:rPr lang="es-E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7892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BFAB9F-BE69-4ECC-BBD1-9F43478EF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Ejecución</a:t>
            </a:r>
          </a:p>
        </p:txBody>
      </p:sp>
      <p:pic>
        <p:nvPicPr>
          <p:cNvPr id="5" name="Marcador de contenido 4" descr="Persona con raqueta de tenis en la calle&#10;&#10;Descripción generada automáticamente">
            <a:extLst>
              <a:ext uri="{FF2B5EF4-FFF2-40B4-BE49-F238E27FC236}">
                <a16:creationId xmlns:a16="http://schemas.microsoft.com/office/drawing/2014/main" id="{B74571E3-B084-4DE2-A459-E6B66951A3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087" y="3196442"/>
            <a:ext cx="6219825" cy="3076575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657E5DE-134F-429E-B927-4CD20B9C9711}"/>
              </a:ext>
            </a:extLst>
          </p:cNvPr>
          <p:cNvSpPr txBox="1"/>
          <p:nvPr/>
        </p:nvSpPr>
        <p:spPr>
          <a:xfrm>
            <a:off x="2986087" y="2827110"/>
            <a:ext cx="2768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Demo de la ejecución:</a:t>
            </a:r>
          </a:p>
        </p:txBody>
      </p:sp>
    </p:spTree>
    <p:extLst>
      <p:ext uri="{BB962C8B-B14F-4D97-AF65-F5344CB8AC3E}">
        <p14:creationId xmlns:p14="http://schemas.microsoft.com/office/powerpoint/2010/main" val="315084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C88CCD-67AE-4EB3-9AAF-00310AA86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KeyWordRecognizer</a:t>
            </a:r>
            <a:endParaRPr lang="es-ES" dirty="0"/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1A6987F6-2871-43F1-BFBA-97FBDCAE4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1967" y="3844860"/>
            <a:ext cx="7192379" cy="933580"/>
          </a:xfr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8F228C4D-C818-42C5-939B-F5C88F0A4638}"/>
              </a:ext>
            </a:extLst>
          </p:cNvPr>
          <p:cNvSpPr txBox="1"/>
          <p:nvPr/>
        </p:nvSpPr>
        <p:spPr>
          <a:xfrm>
            <a:off x="1969818" y="3429000"/>
            <a:ext cx="6644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Inicializar el objeto y el diccionario con las palabras clave:</a:t>
            </a:r>
          </a:p>
        </p:txBody>
      </p:sp>
    </p:spTree>
    <p:extLst>
      <p:ext uri="{BB962C8B-B14F-4D97-AF65-F5344CB8AC3E}">
        <p14:creationId xmlns:p14="http://schemas.microsoft.com/office/powerpoint/2010/main" val="379363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A9696B-1EE6-403C-8E2A-7273B8C97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KeyWordRecognizer</a:t>
            </a:r>
            <a:endParaRPr lang="es-E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3522144-3645-4D4C-A840-42648552C6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3835" y="2973200"/>
            <a:ext cx="7468642" cy="2676899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C98D186-406A-45BA-AD0C-CD70AFC524DB}"/>
              </a:ext>
            </a:extLst>
          </p:cNvPr>
          <p:cNvSpPr txBox="1"/>
          <p:nvPr/>
        </p:nvSpPr>
        <p:spPr>
          <a:xfrm>
            <a:off x="1833835" y="2603868"/>
            <a:ext cx="3725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Función </a:t>
            </a:r>
            <a:r>
              <a:rPr lang="es-ES" dirty="0" err="1"/>
              <a:t>OnPhraseRecognized</a:t>
            </a:r>
            <a:r>
              <a:rPr lang="es-E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4213781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EEFBA9-5AFC-4823-A59A-497FF9F63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KeyWordRecognizer</a:t>
            </a:r>
            <a:endParaRPr lang="es-ES" dirty="0"/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6EE92138-8919-47FC-A065-089FEB38B9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6867" y="2894324"/>
            <a:ext cx="4318266" cy="3353268"/>
          </a:xfr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60EB9A97-3B8E-4EAF-B3DC-A7C0C0E8F223}"/>
              </a:ext>
            </a:extLst>
          </p:cNvPr>
          <p:cNvSpPr txBox="1"/>
          <p:nvPr/>
        </p:nvSpPr>
        <p:spPr>
          <a:xfrm>
            <a:off x="3936867" y="2524992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Función </a:t>
            </a:r>
            <a:r>
              <a:rPr lang="es-ES" dirty="0" err="1"/>
              <a:t>ExecuteAction</a:t>
            </a:r>
            <a:r>
              <a:rPr lang="es-E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657864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749603-2BA0-4B21-ACD9-5D1136364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KeyWordRecognizer</a:t>
            </a:r>
            <a:endParaRPr lang="es-E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0DAB6C4F-A10B-4E17-B543-4981483A64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5154" y="3630306"/>
            <a:ext cx="6341692" cy="1042062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505C468-76F2-4556-ACB0-47A54B9B9283}"/>
              </a:ext>
            </a:extLst>
          </p:cNvPr>
          <p:cNvSpPr txBox="1"/>
          <p:nvPr/>
        </p:nvSpPr>
        <p:spPr>
          <a:xfrm>
            <a:off x="2925154" y="3227694"/>
            <a:ext cx="6292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Librería </a:t>
            </a:r>
            <a:r>
              <a:rPr lang="es-ES" dirty="0" err="1"/>
              <a:t>StarterAssets</a:t>
            </a:r>
            <a:r>
              <a:rPr lang="es-ES" dirty="0"/>
              <a:t> para el movimiento del personaje</a:t>
            </a:r>
          </a:p>
        </p:txBody>
      </p:sp>
    </p:spTree>
    <p:extLst>
      <p:ext uri="{BB962C8B-B14F-4D97-AF65-F5344CB8AC3E}">
        <p14:creationId xmlns:p14="http://schemas.microsoft.com/office/powerpoint/2010/main" val="1832239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D795-7771-412C-9C06-3E9C0500D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DictationRecognizer</a:t>
            </a:r>
            <a:endParaRPr lang="es-E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2FA9428-975D-4632-9DCE-6D09508D81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7768" y="3473355"/>
            <a:ext cx="5886127" cy="2430052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350BE46A-5ABC-40B6-A4A8-DC96C014AFC1}"/>
              </a:ext>
            </a:extLst>
          </p:cNvPr>
          <p:cNvSpPr txBox="1"/>
          <p:nvPr/>
        </p:nvSpPr>
        <p:spPr>
          <a:xfrm>
            <a:off x="3477768" y="3104023"/>
            <a:ext cx="238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Inicializar el objeto:</a:t>
            </a:r>
          </a:p>
        </p:txBody>
      </p:sp>
    </p:spTree>
    <p:extLst>
      <p:ext uri="{BB962C8B-B14F-4D97-AF65-F5344CB8AC3E}">
        <p14:creationId xmlns:p14="http://schemas.microsoft.com/office/powerpoint/2010/main" val="818855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1A38D5-97B1-43FD-B506-F65D92199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DictationRecognizer</a:t>
            </a:r>
            <a:endParaRPr lang="es-E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EA6B824-0CD3-4DAC-88D0-06A79FA83D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5521" y="3392359"/>
            <a:ext cx="6416013" cy="2134984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0E5FAE7-4BD6-47B9-A2E6-59EBB48C0165}"/>
              </a:ext>
            </a:extLst>
          </p:cNvPr>
          <p:cNvSpPr txBox="1"/>
          <p:nvPr/>
        </p:nvSpPr>
        <p:spPr>
          <a:xfrm>
            <a:off x="2805521" y="3059668"/>
            <a:ext cx="3651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Funciones </a:t>
            </a:r>
            <a:r>
              <a:rPr lang="es-ES" dirty="0" err="1"/>
              <a:t>Result</a:t>
            </a:r>
            <a:r>
              <a:rPr lang="es-ES" dirty="0"/>
              <a:t>() y </a:t>
            </a:r>
            <a:r>
              <a:rPr lang="es-ES" dirty="0" err="1"/>
              <a:t>Hypotesis</a:t>
            </a:r>
            <a:r>
              <a:rPr lang="es-E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014075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B4CA81-4727-4571-A79B-2A68C1714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DictationRecognizer</a:t>
            </a:r>
            <a:endParaRPr lang="es-E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86D706B-9F37-49AB-9259-3D57797587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3706" y="3478096"/>
            <a:ext cx="6544588" cy="1667108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2EFB568-8C59-412A-816A-7083505FCC86}"/>
              </a:ext>
            </a:extLst>
          </p:cNvPr>
          <p:cNvSpPr txBox="1"/>
          <p:nvPr/>
        </p:nvSpPr>
        <p:spPr>
          <a:xfrm>
            <a:off x="2823706" y="3108764"/>
            <a:ext cx="4472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Funciones </a:t>
            </a:r>
            <a:r>
              <a:rPr lang="es-ES" dirty="0" err="1"/>
              <a:t>DictComplete</a:t>
            </a:r>
            <a:r>
              <a:rPr lang="es-ES" dirty="0"/>
              <a:t>() y </a:t>
            </a:r>
            <a:r>
              <a:rPr lang="es-ES" dirty="0" err="1"/>
              <a:t>DictError</a:t>
            </a:r>
            <a:r>
              <a:rPr lang="es-E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8739227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Sala de reuniones 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Sala de reuniones 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a de reuniones 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25</TotalTime>
  <Words>89</Words>
  <Application>Microsoft Office PowerPoint</Application>
  <PresentationFormat>Panorámica</PresentationFormat>
  <Paragraphs>21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Sala de reuniones Ion</vt:lpstr>
      <vt:lpstr>Práctica 5 Reconocimiento de Voz</vt:lpstr>
      <vt:lpstr>Ejecución</vt:lpstr>
      <vt:lpstr>KeyWordRecognizer</vt:lpstr>
      <vt:lpstr>KeyWordRecognizer</vt:lpstr>
      <vt:lpstr>KeyWordRecognizer</vt:lpstr>
      <vt:lpstr>KeyWordRecognizer</vt:lpstr>
      <vt:lpstr>DictationRecognizer</vt:lpstr>
      <vt:lpstr>DictationRecognizer</vt:lpstr>
      <vt:lpstr>DictationRecognizer</vt:lpstr>
      <vt:lpstr>Referencias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Práctica 5 Reconocimiento de Voz</dc:title>
  <dc:creator>Francisco Mendes Gomez</dc:creator>
  <cp:lastModifiedBy>Francisco Mendes Gomez</cp:lastModifiedBy>
  <cp:revision>1</cp:revision>
  <dcterms:created xsi:type="dcterms:W3CDTF">2021-11-22T18:55:59Z</dcterms:created>
  <dcterms:modified xsi:type="dcterms:W3CDTF">2021-11-22T19:21:14Z</dcterms:modified>
</cp:coreProperties>
</file>

<file path=docProps/thumbnail.jpeg>
</file>